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86" r:id="rId5"/>
    <p:sldId id="260" r:id="rId6"/>
    <p:sldId id="261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80" r:id="rId24"/>
    <p:sldId id="278" r:id="rId25"/>
    <p:sldId id="272" r:id="rId26"/>
    <p:sldId id="279" r:id="rId27"/>
    <p:sldId id="281" r:id="rId28"/>
    <p:sldId id="282" r:id="rId29"/>
    <p:sldId id="284" r:id="rId30"/>
    <p:sldId id="283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F1543A-43FC-4982-94A8-024110D777BD}" v="2" dt="2021-06-09T13:12:14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0" y="14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Edwards" userId="46e63237da3cce8e" providerId="LiveId" clId="{910F74F6-D7A1-4724-92A1-A6C3D5DE301B}"/>
    <pc:docChg chg="custSel addSld modSld sldOrd">
      <pc:chgData name="John Edwards" userId="46e63237da3cce8e" providerId="LiveId" clId="{910F74F6-D7A1-4724-92A1-A6C3D5DE301B}" dt="2020-05-20T19:15:31.120" v="99"/>
      <pc:docMkLst>
        <pc:docMk/>
      </pc:docMkLst>
      <pc:sldChg chg="modSp mod">
        <pc:chgData name="John Edwards" userId="46e63237da3cce8e" providerId="LiveId" clId="{910F74F6-D7A1-4724-92A1-A6C3D5DE301B}" dt="2020-05-20T19:15:19.639" v="96" actId="6549"/>
        <pc:sldMkLst>
          <pc:docMk/>
          <pc:sldMk cId="3858532876" sldId="256"/>
        </pc:sldMkLst>
        <pc:spChg chg="mod">
          <ac:chgData name="John Edwards" userId="46e63237da3cce8e" providerId="LiveId" clId="{910F74F6-D7A1-4724-92A1-A6C3D5DE301B}" dt="2020-05-20T19:15:19.639" v="96" actId="6549"/>
          <ac:spMkLst>
            <pc:docMk/>
            <pc:sldMk cId="3858532876" sldId="256"/>
            <ac:spMk id="3" creationId="{876C6C85-19DC-4082-BCC1-5B723257549C}"/>
          </ac:spMkLst>
        </pc:spChg>
      </pc:sldChg>
      <pc:sldChg chg="addSp modSp mod">
        <pc:chgData name="John Edwards" userId="46e63237da3cce8e" providerId="LiveId" clId="{910F74F6-D7A1-4724-92A1-A6C3D5DE301B}" dt="2020-05-20T19:03:01.333" v="7" actId="166"/>
        <pc:sldMkLst>
          <pc:docMk/>
          <pc:sldMk cId="3512254914" sldId="277"/>
        </pc:sldMkLst>
        <pc:picChg chg="add mod ord">
          <ac:chgData name="John Edwards" userId="46e63237da3cce8e" providerId="LiveId" clId="{910F74F6-D7A1-4724-92A1-A6C3D5DE301B}" dt="2020-05-20T19:03:01.333" v="7" actId="166"/>
          <ac:picMkLst>
            <pc:docMk/>
            <pc:sldMk cId="3512254914" sldId="277"/>
            <ac:picMk id="5" creationId="{77477BD8-7F17-4440-BDD9-107E08CBD56D}"/>
          </ac:picMkLst>
        </pc:picChg>
        <pc:picChg chg="add mod">
          <ac:chgData name="John Edwards" userId="46e63237da3cce8e" providerId="LiveId" clId="{910F74F6-D7A1-4724-92A1-A6C3D5DE301B}" dt="2020-05-20T19:02:58.137" v="6" actId="1076"/>
          <ac:picMkLst>
            <pc:docMk/>
            <pc:sldMk cId="3512254914" sldId="277"/>
            <ac:picMk id="9" creationId="{6130C982-3337-400B-BBA0-6C4922BB1CE1}"/>
          </ac:picMkLst>
        </pc:picChg>
      </pc:sldChg>
      <pc:sldChg chg="addSp modSp mod">
        <pc:chgData name="John Edwards" userId="46e63237da3cce8e" providerId="LiveId" clId="{910F74F6-D7A1-4724-92A1-A6C3D5DE301B}" dt="2020-05-20T19:05:03.209" v="17" actId="1076"/>
        <pc:sldMkLst>
          <pc:docMk/>
          <pc:sldMk cId="3474064243" sldId="278"/>
        </pc:sldMkLst>
        <pc:picChg chg="add mod">
          <ac:chgData name="John Edwards" userId="46e63237da3cce8e" providerId="LiveId" clId="{910F74F6-D7A1-4724-92A1-A6C3D5DE301B}" dt="2020-05-20T19:05:03.209" v="17" actId="1076"/>
          <ac:picMkLst>
            <pc:docMk/>
            <pc:sldMk cId="3474064243" sldId="278"/>
            <ac:picMk id="5" creationId="{165EA5B5-6A33-47FA-A32E-6F536E3180D7}"/>
          </ac:picMkLst>
        </pc:picChg>
      </pc:sldChg>
      <pc:sldChg chg="addSp delSp modSp add mod">
        <pc:chgData name="John Edwards" userId="46e63237da3cce8e" providerId="LiveId" clId="{910F74F6-D7A1-4724-92A1-A6C3D5DE301B}" dt="2020-05-20T19:04:01.133" v="14" actId="14100"/>
        <pc:sldMkLst>
          <pc:docMk/>
          <pc:sldMk cId="2786765403" sldId="280"/>
        </pc:sldMkLst>
        <pc:picChg chg="del">
          <ac:chgData name="John Edwards" userId="46e63237da3cce8e" providerId="LiveId" clId="{910F74F6-D7A1-4724-92A1-A6C3D5DE301B}" dt="2020-05-20T19:03:15.175" v="9" actId="478"/>
          <ac:picMkLst>
            <pc:docMk/>
            <pc:sldMk cId="2786765403" sldId="280"/>
            <ac:picMk id="5" creationId="{77477BD8-7F17-4440-BDD9-107E08CBD56D}"/>
          </ac:picMkLst>
        </pc:picChg>
        <pc:picChg chg="del">
          <ac:chgData name="John Edwards" userId="46e63237da3cce8e" providerId="LiveId" clId="{910F74F6-D7A1-4724-92A1-A6C3D5DE301B}" dt="2020-05-20T19:03:57.252" v="13" actId="478"/>
          <ac:picMkLst>
            <pc:docMk/>
            <pc:sldMk cId="2786765403" sldId="280"/>
            <ac:picMk id="9" creationId="{6130C982-3337-400B-BBA0-6C4922BB1CE1}"/>
          </ac:picMkLst>
        </pc:picChg>
        <pc:picChg chg="add mod">
          <ac:chgData name="John Edwards" userId="46e63237da3cce8e" providerId="LiveId" clId="{910F74F6-D7A1-4724-92A1-A6C3D5DE301B}" dt="2020-05-20T19:04:01.133" v="14" actId="14100"/>
          <ac:picMkLst>
            <pc:docMk/>
            <pc:sldMk cId="2786765403" sldId="280"/>
            <ac:picMk id="10" creationId="{5FAE39EB-4A8A-4877-9084-032EC306B1A8}"/>
          </ac:picMkLst>
        </pc:picChg>
      </pc:sldChg>
      <pc:sldChg chg="addSp delSp modSp add mod ord">
        <pc:chgData name="John Edwards" userId="46e63237da3cce8e" providerId="LiveId" clId="{910F74F6-D7A1-4724-92A1-A6C3D5DE301B}" dt="2020-05-20T19:09:37.375" v="51" actId="14100"/>
        <pc:sldMkLst>
          <pc:docMk/>
          <pc:sldMk cId="1414999875" sldId="281"/>
        </pc:sldMkLst>
        <pc:spChg chg="mod">
          <ac:chgData name="John Edwards" userId="46e63237da3cce8e" providerId="LiveId" clId="{910F74F6-D7A1-4724-92A1-A6C3D5DE301B}" dt="2020-05-20T19:05:44.751" v="44" actId="20577"/>
          <ac:spMkLst>
            <pc:docMk/>
            <pc:sldMk cId="1414999875" sldId="281"/>
            <ac:spMk id="8" creationId="{6E266392-11CF-4D03-9CA5-51546860AB48}"/>
          </ac:spMkLst>
        </pc:spChg>
        <pc:picChg chg="del">
          <ac:chgData name="John Edwards" userId="46e63237da3cce8e" providerId="LiveId" clId="{910F74F6-D7A1-4724-92A1-A6C3D5DE301B}" dt="2020-05-20T19:05:41.970" v="38" actId="478"/>
          <ac:picMkLst>
            <pc:docMk/>
            <pc:sldMk cId="1414999875" sldId="281"/>
            <ac:picMk id="5" creationId="{165EA5B5-6A33-47FA-A32E-6F536E3180D7}"/>
          </ac:picMkLst>
        </pc:picChg>
        <pc:picChg chg="add mod">
          <ac:chgData name="John Edwards" userId="46e63237da3cce8e" providerId="LiveId" clId="{910F74F6-D7A1-4724-92A1-A6C3D5DE301B}" dt="2020-05-20T19:08:09.311" v="47" actId="1076"/>
          <ac:picMkLst>
            <pc:docMk/>
            <pc:sldMk cId="1414999875" sldId="281"/>
            <ac:picMk id="9" creationId="{A1D61AD2-33B5-4E96-9139-083260F266BE}"/>
          </ac:picMkLst>
        </pc:picChg>
        <pc:picChg chg="add mod">
          <ac:chgData name="John Edwards" userId="46e63237da3cce8e" providerId="LiveId" clId="{910F74F6-D7A1-4724-92A1-A6C3D5DE301B}" dt="2020-05-20T19:09:37.375" v="51" actId="14100"/>
          <ac:picMkLst>
            <pc:docMk/>
            <pc:sldMk cId="1414999875" sldId="281"/>
            <ac:picMk id="10" creationId="{E017F7AF-B36D-43C8-B9E9-416C9CFC0D01}"/>
          </ac:picMkLst>
        </pc:picChg>
      </pc:sldChg>
      <pc:sldChg chg="addSp delSp modSp add mod">
        <pc:chgData name="John Edwards" userId="46e63237da3cce8e" providerId="LiveId" clId="{910F74F6-D7A1-4724-92A1-A6C3D5DE301B}" dt="2020-05-20T19:14:44.567" v="79" actId="1076"/>
        <pc:sldMkLst>
          <pc:docMk/>
          <pc:sldMk cId="3073983583" sldId="282"/>
        </pc:sldMkLst>
        <pc:spChg chg="mod">
          <ac:chgData name="John Edwards" userId="46e63237da3cce8e" providerId="LiveId" clId="{910F74F6-D7A1-4724-92A1-A6C3D5DE301B}" dt="2020-05-20T19:10:07.142" v="59" actId="20577"/>
          <ac:spMkLst>
            <pc:docMk/>
            <pc:sldMk cId="3073983583" sldId="282"/>
            <ac:spMk id="8" creationId="{6E266392-11CF-4D03-9CA5-51546860AB48}"/>
          </ac:spMkLst>
        </pc:spChg>
        <pc:picChg chg="add del mod">
          <ac:chgData name="John Edwards" userId="46e63237da3cce8e" providerId="LiveId" clId="{910F74F6-D7A1-4724-92A1-A6C3D5DE301B}" dt="2020-05-20T19:13:48.867" v="76" actId="478"/>
          <ac:picMkLst>
            <pc:docMk/>
            <pc:sldMk cId="3073983583" sldId="282"/>
            <ac:picMk id="5" creationId="{6827F8DE-0644-40F8-988A-89A2FD81C083}"/>
          </ac:picMkLst>
        </pc:picChg>
        <pc:picChg chg="del">
          <ac:chgData name="John Edwards" userId="46e63237da3cce8e" providerId="LiveId" clId="{910F74F6-D7A1-4724-92A1-A6C3D5DE301B}" dt="2020-05-20T19:10:04.724" v="55" actId="478"/>
          <ac:picMkLst>
            <pc:docMk/>
            <pc:sldMk cId="3073983583" sldId="282"/>
            <ac:picMk id="9" creationId="{A1D61AD2-33B5-4E96-9139-083260F266BE}"/>
          </ac:picMkLst>
        </pc:picChg>
        <pc:picChg chg="del mod">
          <ac:chgData name="John Edwards" userId="46e63237da3cce8e" providerId="LiveId" clId="{910F74F6-D7A1-4724-92A1-A6C3D5DE301B}" dt="2020-05-20T19:10:04.114" v="54" actId="478"/>
          <ac:picMkLst>
            <pc:docMk/>
            <pc:sldMk cId="3073983583" sldId="282"/>
            <ac:picMk id="10" creationId="{E017F7AF-B36D-43C8-B9E9-416C9CFC0D01}"/>
          </ac:picMkLst>
        </pc:picChg>
        <pc:picChg chg="add mod">
          <ac:chgData name="John Edwards" userId="46e63237da3cce8e" providerId="LiveId" clId="{910F74F6-D7A1-4724-92A1-A6C3D5DE301B}" dt="2020-05-20T19:14:44.567" v="79" actId="1076"/>
          <ac:picMkLst>
            <pc:docMk/>
            <pc:sldMk cId="3073983583" sldId="282"/>
            <ac:picMk id="11" creationId="{6B43FF99-3354-47CB-BC34-0EA9B1EC661F}"/>
          </ac:picMkLst>
        </pc:picChg>
      </pc:sldChg>
      <pc:sldChg chg="addSp modSp add mod">
        <pc:chgData name="John Edwards" userId="46e63237da3cce8e" providerId="LiveId" clId="{910F74F6-D7A1-4724-92A1-A6C3D5DE301B}" dt="2020-05-20T19:12:01.730" v="71" actId="1076"/>
        <pc:sldMkLst>
          <pc:docMk/>
          <pc:sldMk cId="4176432071" sldId="283"/>
        </pc:sldMkLst>
        <pc:spChg chg="mod">
          <ac:chgData name="John Edwards" userId="46e63237da3cce8e" providerId="LiveId" clId="{910F74F6-D7A1-4724-92A1-A6C3D5DE301B}" dt="2020-05-20T19:10:16.912" v="65" actId="20577"/>
          <ac:spMkLst>
            <pc:docMk/>
            <pc:sldMk cId="4176432071" sldId="283"/>
            <ac:spMk id="8" creationId="{6E266392-11CF-4D03-9CA5-51546860AB48}"/>
          </ac:spMkLst>
        </pc:spChg>
        <pc:picChg chg="add mod">
          <ac:chgData name="John Edwards" userId="46e63237da3cce8e" providerId="LiveId" clId="{910F74F6-D7A1-4724-92A1-A6C3D5DE301B}" dt="2020-05-20T19:12:01.730" v="71" actId="1076"/>
          <ac:picMkLst>
            <pc:docMk/>
            <pc:sldMk cId="4176432071" sldId="283"/>
            <ac:picMk id="5" creationId="{53033276-4945-49DD-ACCC-0AEBB78B686A}"/>
          </ac:picMkLst>
        </pc:picChg>
      </pc:sldChg>
      <pc:sldChg chg="add">
        <pc:chgData name="John Edwards" userId="46e63237da3cce8e" providerId="LiveId" clId="{910F74F6-D7A1-4724-92A1-A6C3D5DE301B}" dt="2020-05-20T19:13:46.475" v="75"/>
        <pc:sldMkLst>
          <pc:docMk/>
          <pc:sldMk cId="1967322625" sldId="284"/>
        </pc:sldMkLst>
      </pc:sldChg>
      <pc:sldChg chg="add ord">
        <pc:chgData name="John Edwards" userId="46e63237da3cce8e" providerId="LiveId" clId="{910F74F6-D7A1-4724-92A1-A6C3D5DE301B}" dt="2020-05-20T19:15:31.120" v="99"/>
        <pc:sldMkLst>
          <pc:docMk/>
          <pc:sldMk cId="1921811541" sldId="285"/>
        </pc:sldMkLst>
      </pc:sldChg>
    </pc:docChg>
  </pc:docChgLst>
  <pc:docChgLst>
    <pc:chgData name="John Edwards" userId="46e63237da3cce8e" providerId="LiveId" clId="{C9701AFD-7D83-4312-B655-DB385297F8F9}"/>
    <pc:docChg chg="undo custSel addSld delSld modSld sldOrd">
      <pc:chgData name="John Edwards" userId="46e63237da3cce8e" providerId="LiveId" clId="{C9701AFD-7D83-4312-B655-DB385297F8F9}" dt="2020-05-20T18:58:26.620" v="166" actId="20577"/>
      <pc:docMkLst>
        <pc:docMk/>
      </pc:docMkLst>
      <pc:sldChg chg="addSp modSp mod ord">
        <pc:chgData name="John Edwards" userId="46e63237da3cce8e" providerId="LiveId" clId="{C9701AFD-7D83-4312-B655-DB385297F8F9}" dt="2020-05-20T17:02:01.614" v="16" actId="20578"/>
        <pc:sldMkLst>
          <pc:docMk/>
          <pc:sldMk cId="1168937046" sldId="258"/>
        </pc:sldMkLst>
        <pc:spChg chg="add mod">
          <ac:chgData name="John Edwards" userId="46e63237da3cce8e" providerId="LiveId" clId="{C9701AFD-7D83-4312-B655-DB385297F8F9}" dt="2020-05-20T17:01:30.554" v="9" actId="1076"/>
          <ac:spMkLst>
            <pc:docMk/>
            <pc:sldMk cId="1168937046" sldId="258"/>
            <ac:spMk id="14" creationId="{456ACE0D-0C0C-40EA-B125-35D67950835E}"/>
          </ac:spMkLst>
        </pc:spChg>
      </pc:sldChg>
      <pc:sldChg chg="addSp modSp add mod ord">
        <pc:chgData name="John Edwards" userId="46e63237da3cce8e" providerId="LiveId" clId="{C9701AFD-7D83-4312-B655-DB385297F8F9}" dt="2020-05-20T17:02:07.531" v="18"/>
        <pc:sldMkLst>
          <pc:docMk/>
          <pc:sldMk cId="3350070698" sldId="271"/>
        </pc:sldMkLst>
        <pc:spChg chg="add mod">
          <ac:chgData name="John Edwards" userId="46e63237da3cce8e" providerId="LiveId" clId="{C9701AFD-7D83-4312-B655-DB385297F8F9}" dt="2020-05-20T17:01:23.179" v="7" actId="1076"/>
          <ac:spMkLst>
            <pc:docMk/>
            <pc:sldMk cId="3350070698" sldId="271"/>
            <ac:spMk id="5" creationId="{F0B60682-A147-4E4C-B7F3-CD934BC9FF09}"/>
          </ac:spMkLst>
        </pc:spChg>
      </pc:sldChg>
      <pc:sldChg chg="delSp add del setBg delDesignElem">
        <pc:chgData name="John Edwards" userId="46e63237da3cce8e" providerId="LiveId" clId="{C9701AFD-7D83-4312-B655-DB385297F8F9}" dt="2020-05-20T17:00:57.080" v="2" actId="47"/>
        <pc:sldMkLst>
          <pc:docMk/>
          <pc:sldMk cId="3623725031" sldId="271"/>
        </pc:sldMkLst>
        <pc:spChg chg="del">
          <ac:chgData name="John Edwards" userId="46e63237da3cce8e" providerId="LiveId" clId="{C9701AFD-7D83-4312-B655-DB385297F8F9}" dt="2020-05-20T17:00:54.171" v="1"/>
          <ac:spMkLst>
            <pc:docMk/>
            <pc:sldMk cId="3623725031" sldId="271"/>
            <ac:spMk id="139" creationId="{16F9E488-0718-4E1E-9D12-26779F606252}"/>
          </ac:spMkLst>
        </pc:spChg>
        <pc:spChg chg="del">
          <ac:chgData name="John Edwards" userId="46e63237da3cce8e" providerId="LiveId" clId="{C9701AFD-7D83-4312-B655-DB385297F8F9}" dt="2020-05-20T17:00:54.171" v="1"/>
          <ac:spMkLst>
            <pc:docMk/>
            <pc:sldMk cId="3623725031" sldId="271"/>
            <ac:spMk id="141" creationId="{CE708407-D01D-4E57-8998-FF799DBC3788}"/>
          </ac:spMkLst>
        </pc:spChg>
        <pc:grpChg chg="del">
          <ac:chgData name="John Edwards" userId="46e63237da3cce8e" providerId="LiveId" clId="{C9701AFD-7D83-4312-B655-DB385297F8F9}" dt="2020-05-20T17:00:54.171" v="1"/>
          <ac:grpSpMkLst>
            <pc:docMk/>
            <pc:sldMk cId="3623725031" sldId="271"/>
            <ac:grpSpMk id="143" creationId="{7F963B07-5C9E-478C-A53E-B6F5B4A78933}"/>
          </ac:grpSpMkLst>
        </pc:grpChg>
      </pc:sldChg>
      <pc:sldChg chg="modSp add mod ord">
        <pc:chgData name="John Edwards" userId="46e63237da3cce8e" providerId="LiveId" clId="{C9701AFD-7D83-4312-B655-DB385297F8F9}" dt="2020-05-20T17:01:50.095" v="13"/>
        <pc:sldMkLst>
          <pc:docMk/>
          <pc:sldMk cId="3050284292" sldId="272"/>
        </pc:sldMkLst>
        <pc:spChg chg="mod">
          <ac:chgData name="John Edwards" userId="46e63237da3cce8e" providerId="LiveId" clId="{C9701AFD-7D83-4312-B655-DB385297F8F9}" dt="2020-05-20T17:01:38.159" v="11" actId="1076"/>
          <ac:spMkLst>
            <pc:docMk/>
            <pc:sldMk cId="3050284292" sldId="272"/>
            <ac:spMk id="5" creationId="{F0B60682-A147-4E4C-B7F3-CD934BC9FF09}"/>
          </ac:spMkLst>
        </pc:spChg>
      </pc:sldChg>
      <pc:sldChg chg="addSp delSp modSp add mod">
        <pc:chgData name="John Edwards" userId="46e63237da3cce8e" providerId="LiveId" clId="{C9701AFD-7D83-4312-B655-DB385297F8F9}" dt="2020-05-20T17:03:28.589" v="30" actId="1076"/>
        <pc:sldMkLst>
          <pc:docMk/>
          <pc:sldMk cId="4277460880" sldId="273"/>
        </pc:sldMkLst>
        <pc:spChg chg="del mod">
          <ac:chgData name="John Edwards" userId="46e63237da3cce8e" providerId="LiveId" clId="{C9701AFD-7D83-4312-B655-DB385297F8F9}" dt="2020-05-20T17:03:06.920" v="22" actId="478"/>
          <ac:spMkLst>
            <pc:docMk/>
            <pc:sldMk cId="4277460880" sldId="273"/>
            <ac:spMk id="5" creationId="{F0B60682-A147-4E4C-B7F3-CD934BC9FF09}"/>
          </ac:spMkLst>
        </pc:spChg>
        <pc:spChg chg="mod">
          <ac:chgData name="John Edwards" userId="46e63237da3cce8e" providerId="LiveId" clId="{C9701AFD-7D83-4312-B655-DB385297F8F9}" dt="2020-05-20T17:03:09.966" v="24" actId="5793"/>
          <ac:spMkLst>
            <pc:docMk/>
            <pc:sldMk cId="4277460880" sldId="273"/>
            <ac:spMk id="8" creationId="{6E266392-11CF-4D03-9CA5-51546860AB48}"/>
          </ac:spMkLst>
        </pc:spChg>
        <pc:picChg chg="add mod">
          <ac:chgData name="John Edwards" userId="46e63237da3cce8e" providerId="LiveId" clId="{C9701AFD-7D83-4312-B655-DB385297F8F9}" dt="2020-05-20T17:03:28.589" v="30" actId="1076"/>
          <ac:picMkLst>
            <pc:docMk/>
            <pc:sldMk cId="4277460880" sldId="273"/>
            <ac:picMk id="9" creationId="{2953DD51-3E3E-4630-9D7E-18CA948A884C}"/>
          </ac:picMkLst>
        </pc:picChg>
      </pc:sldChg>
      <pc:sldChg chg="addSp delSp add del setBg delDesignElem">
        <pc:chgData name="John Edwards" userId="46e63237da3cce8e" providerId="LiveId" clId="{C9701AFD-7D83-4312-B655-DB385297F8F9}" dt="2020-05-20T17:03:13.502" v="27"/>
        <pc:sldMkLst>
          <pc:docMk/>
          <pc:sldMk cId="1451243838" sldId="274"/>
        </pc:sldMkLst>
        <pc:spChg chg="add del">
          <ac:chgData name="John Edwards" userId="46e63237da3cce8e" providerId="LiveId" clId="{C9701AFD-7D83-4312-B655-DB385297F8F9}" dt="2020-05-20T17:03:13.502" v="27"/>
          <ac:spMkLst>
            <pc:docMk/>
            <pc:sldMk cId="1451243838" sldId="274"/>
            <ac:spMk id="139" creationId="{16F9E488-0718-4E1E-9D12-26779F606252}"/>
          </ac:spMkLst>
        </pc:spChg>
        <pc:spChg chg="add del">
          <ac:chgData name="John Edwards" userId="46e63237da3cce8e" providerId="LiveId" clId="{C9701AFD-7D83-4312-B655-DB385297F8F9}" dt="2020-05-20T17:03:13.502" v="27"/>
          <ac:spMkLst>
            <pc:docMk/>
            <pc:sldMk cId="1451243838" sldId="274"/>
            <ac:spMk id="141" creationId="{CE708407-D01D-4E57-8998-FF799DBC3788}"/>
          </ac:spMkLst>
        </pc:spChg>
        <pc:grpChg chg="add del">
          <ac:chgData name="John Edwards" userId="46e63237da3cce8e" providerId="LiveId" clId="{C9701AFD-7D83-4312-B655-DB385297F8F9}" dt="2020-05-20T17:03:13.502" v="27"/>
          <ac:grpSpMkLst>
            <pc:docMk/>
            <pc:sldMk cId="1451243838" sldId="274"/>
            <ac:grpSpMk id="143" creationId="{7F963B07-5C9E-478C-A53E-B6F5B4A78933}"/>
          </ac:grpSpMkLst>
        </pc:grpChg>
      </pc:sldChg>
      <pc:sldChg chg="addSp delSp modSp add mod">
        <pc:chgData name="John Edwards" userId="46e63237da3cce8e" providerId="LiveId" clId="{C9701AFD-7D83-4312-B655-DB385297F8F9}" dt="2020-05-20T17:19:50.401" v="45" actId="14100"/>
        <pc:sldMkLst>
          <pc:docMk/>
          <pc:sldMk cId="1810309415" sldId="274"/>
        </pc:sldMkLst>
        <pc:spChg chg="mod">
          <ac:chgData name="John Edwards" userId="46e63237da3cce8e" providerId="LiveId" clId="{C9701AFD-7D83-4312-B655-DB385297F8F9}" dt="2020-05-20T17:19:38.833" v="39" actId="20577"/>
          <ac:spMkLst>
            <pc:docMk/>
            <pc:sldMk cId="1810309415" sldId="274"/>
            <ac:spMk id="8" creationId="{6E266392-11CF-4D03-9CA5-51546860AB48}"/>
          </ac:spMkLst>
        </pc:spChg>
        <pc:picChg chg="add mod">
          <ac:chgData name="John Edwards" userId="46e63237da3cce8e" providerId="LiveId" clId="{C9701AFD-7D83-4312-B655-DB385297F8F9}" dt="2020-05-20T17:19:50.401" v="45" actId="14100"/>
          <ac:picMkLst>
            <pc:docMk/>
            <pc:sldMk cId="1810309415" sldId="274"/>
            <ac:picMk id="5" creationId="{48C9D609-E3DA-4733-A589-88B4833AA650}"/>
          </ac:picMkLst>
        </pc:picChg>
        <pc:picChg chg="del">
          <ac:chgData name="John Edwards" userId="46e63237da3cce8e" providerId="LiveId" clId="{C9701AFD-7D83-4312-B655-DB385297F8F9}" dt="2020-05-20T17:19:40.864" v="40" actId="478"/>
          <ac:picMkLst>
            <pc:docMk/>
            <pc:sldMk cId="1810309415" sldId="274"/>
            <ac:picMk id="9" creationId="{2953DD51-3E3E-4630-9D7E-18CA948A884C}"/>
          </ac:picMkLst>
        </pc:picChg>
      </pc:sldChg>
      <pc:sldChg chg="addSp delSp modSp add mod">
        <pc:chgData name="John Edwards" userId="46e63237da3cce8e" providerId="LiveId" clId="{C9701AFD-7D83-4312-B655-DB385297F8F9}" dt="2020-05-20T17:21:37.433" v="69" actId="1076"/>
        <pc:sldMkLst>
          <pc:docMk/>
          <pc:sldMk cId="330731371" sldId="275"/>
        </pc:sldMkLst>
        <pc:spChg chg="mod">
          <ac:chgData name="John Edwards" userId="46e63237da3cce8e" providerId="LiveId" clId="{C9701AFD-7D83-4312-B655-DB385297F8F9}" dt="2020-05-20T17:20:01.746" v="60" actId="20577"/>
          <ac:spMkLst>
            <pc:docMk/>
            <pc:sldMk cId="330731371" sldId="275"/>
            <ac:spMk id="8" creationId="{6E266392-11CF-4D03-9CA5-51546860AB48}"/>
          </ac:spMkLst>
        </pc:spChg>
        <pc:picChg chg="del">
          <ac:chgData name="John Edwards" userId="46e63237da3cce8e" providerId="LiveId" clId="{C9701AFD-7D83-4312-B655-DB385297F8F9}" dt="2020-05-20T17:20:04.666" v="61" actId="478"/>
          <ac:picMkLst>
            <pc:docMk/>
            <pc:sldMk cId="330731371" sldId="275"/>
            <ac:picMk id="5" creationId="{48C9D609-E3DA-4733-A589-88B4833AA650}"/>
          </ac:picMkLst>
        </pc:picChg>
        <pc:picChg chg="add del mod">
          <ac:chgData name="John Edwards" userId="46e63237da3cce8e" providerId="LiveId" clId="{C9701AFD-7D83-4312-B655-DB385297F8F9}" dt="2020-05-20T17:21:02.430" v="66" actId="478"/>
          <ac:picMkLst>
            <pc:docMk/>
            <pc:sldMk cId="330731371" sldId="275"/>
            <ac:picMk id="9" creationId="{81069AE8-8840-47E2-A08E-82391D79616B}"/>
          </ac:picMkLst>
        </pc:picChg>
        <pc:picChg chg="add mod">
          <ac:chgData name="John Edwards" userId="46e63237da3cce8e" providerId="LiveId" clId="{C9701AFD-7D83-4312-B655-DB385297F8F9}" dt="2020-05-20T17:21:37.433" v="69" actId="1076"/>
          <ac:picMkLst>
            <pc:docMk/>
            <pc:sldMk cId="330731371" sldId="275"/>
            <ac:picMk id="10" creationId="{A6FE1AD5-B761-4FED-AA0A-9530AD952CF2}"/>
          </ac:picMkLst>
        </pc:picChg>
      </pc:sldChg>
      <pc:sldChg chg="addSp delSp modSp add mod">
        <pc:chgData name="John Edwards" userId="46e63237da3cce8e" providerId="LiveId" clId="{C9701AFD-7D83-4312-B655-DB385297F8F9}" dt="2020-05-20T17:22:29.769" v="91" actId="14100"/>
        <pc:sldMkLst>
          <pc:docMk/>
          <pc:sldMk cId="1229264043" sldId="276"/>
        </pc:sldMkLst>
        <pc:spChg chg="mod">
          <ac:chgData name="John Edwards" userId="46e63237da3cce8e" providerId="LiveId" clId="{C9701AFD-7D83-4312-B655-DB385297F8F9}" dt="2020-05-20T17:21:46.644" v="85" actId="20577"/>
          <ac:spMkLst>
            <pc:docMk/>
            <pc:sldMk cId="1229264043" sldId="276"/>
            <ac:spMk id="8" creationId="{6E266392-11CF-4D03-9CA5-51546860AB48}"/>
          </ac:spMkLst>
        </pc:spChg>
        <pc:picChg chg="add mod">
          <ac:chgData name="John Edwards" userId="46e63237da3cce8e" providerId="LiveId" clId="{C9701AFD-7D83-4312-B655-DB385297F8F9}" dt="2020-05-20T17:22:29.769" v="91" actId="14100"/>
          <ac:picMkLst>
            <pc:docMk/>
            <pc:sldMk cId="1229264043" sldId="276"/>
            <ac:picMk id="5" creationId="{B8AA39AC-6C2E-48A0-A8BD-36E92FE18BAF}"/>
          </ac:picMkLst>
        </pc:picChg>
        <pc:picChg chg="del">
          <ac:chgData name="John Edwards" userId="46e63237da3cce8e" providerId="LiveId" clId="{C9701AFD-7D83-4312-B655-DB385297F8F9}" dt="2020-05-20T17:21:50.493" v="86" actId="478"/>
          <ac:picMkLst>
            <pc:docMk/>
            <pc:sldMk cId="1229264043" sldId="276"/>
            <ac:picMk id="10" creationId="{A6FE1AD5-B761-4FED-AA0A-9530AD952CF2}"/>
          </ac:picMkLst>
        </pc:picChg>
      </pc:sldChg>
      <pc:sldChg chg="addSp delSp add del setBg delDesignElem">
        <pc:chgData name="John Edwards" userId="46e63237da3cce8e" providerId="LiveId" clId="{C9701AFD-7D83-4312-B655-DB385297F8F9}" dt="2020-05-20T18:55:16.044" v="94"/>
        <pc:sldMkLst>
          <pc:docMk/>
          <pc:sldMk cId="2933923901" sldId="277"/>
        </pc:sldMkLst>
        <pc:spChg chg="add del">
          <ac:chgData name="John Edwards" userId="46e63237da3cce8e" providerId="LiveId" clId="{C9701AFD-7D83-4312-B655-DB385297F8F9}" dt="2020-05-20T18:55:16.044" v="94"/>
          <ac:spMkLst>
            <pc:docMk/>
            <pc:sldMk cId="2933923901" sldId="277"/>
            <ac:spMk id="139" creationId="{16F9E488-0718-4E1E-9D12-26779F606252}"/>
          </ac:spMkLst>
        </pc:spChg>
        <pc:spChg chg="add del">
          <ac:chgData name="John Edwards" userId="46e63237da3cce8e" providerId="LiveId" clId="{C9701AFD-7D83-4312-B655-DB385297F8F9}" dt="2020-05-20T18:55:16.044" v="94"/>
          <ac:spMkLst>
            <pc:docMk/>
            <pc:sldMk cId="2933923901" sldId="277"/>
            <ac:spMk id="141" creationId="{CE708407-D01D-4E57-8998-FF799DBC3788}"/>
          </ac:spMkLst>
        </pc:spChg>
        <pc:grpChg chg="add del">
          <ac:chgData name="John Edwards" userId="46e63237da3cce8e" providerId="LiveId" clId="{C9701AFD-7D83-4312-B655-DB385297F8F9}" dt="2020-05-20T18:55:16.044" v="94"/>
          <ac:grpSpMkLst>
            <pc:docMk/>
            <pc:sldMk cId="2933923901" sldId="277"/>
            <ac:grpSpMk id="143" creationId="{7F963B07-5C9E-478C-A53E-B6F5B4A78933}"/>
          </ac:grpSpMkLst>
        </pc:grpChg>
      </pc:sldChg>
      <pc:sldChg chg="delSp modSp add mod ord">
        <pc:chgData name="John Edwards" userId="46e63237da3cce8e" providerId="LiveId" clId="{C9701AFD-7D83-4312-B655-DB385297F8F9}" dt="2020-05-20T18:55:41.504" v="105" actId="6549"/>
        <pc:sldMkLst>
          <pc:docMk/>
          <pc:sldMk cId="3512254914" sldId="277"/>
        </pc:sldMkLst>
        <pc:spChg chg="mod">
          <ac:chgData name="John Edwards" userId="46e63237da3cce8e" providerId="LiveId" clId="{C9701AFD-7D83-4312-B655-DB385297F8F9}" dt="2020-05-20T18:55:41.504" v="105" actId="6549"/>
          <ac:spMkLst>
            <pc:docMk/>
            <pc:sldMk cId="3512254914" sldId="277"/>
            <ac:spMk id="8" creationId="{6E266392-11CF-4D03-9CA5-51546860AB48}"/>
          </ac:spMkLst>
        </pc:spChg>
        <pc:picChg chg="del">
          <ac:chgData name="John Edwards" userId="46e63237da3cce8e" providerId="LiveId" clId="{C9701AFD-7D83-4312-B655-DB385297F8F9}" dt="2020-05-20T18:55:33.031" v="99" actId="478"/>
          <ac:picMkLst>
            <pc:docMk/>
            <pc:sldMk cId="3512254914" sldId="277"/>
            <ac:picMk id="9" creationId="{2953DD51-3E3E-4630-9D7E-18CA948A884C}"/>
          </ac:picMkLst>
        </pc:picChg>
      </pc:sldChg>
      <pc:sldChg chg="delSp modSp add mod">
        <pc:chgData name="John Edwards" userId="46e63237da3cce8e" providerId="LiveId" clId="{C9701AFD-7D83-4312-B655-DB385297F8F9}" dt="2020-05-20T18:58:26.620" v="166" actId="20577"/>
        <pc:sldMkLst>
          <pc:docMk/>
          <pc:sldMk cId="3474064243" sldId="278"/>
        </pc:sldMkLst>
        <pc:spChg chg="mod">
          <ac:chgData name="John Edwards" userId="46e63237da3cce8e" providerId="LiveId" clId="{C9701AFD-7D83-4312-B655-DB385297F8F9}" dt="2020-05-20T18:58:26.620" v="166" actId="20577"/>
          <ac:spMkLst>
            <pc:docMk/>
            <pc:sldMk cId="3474064243" sldId="278"/>
            <ac:spMk id="8" creationId="{6E266392-11CF-4D03-9CA5-51546860AB48}"/>
          </ac:spMkLst>
        </pc:spChg>
        <pc:picChg chg="del">
          <ac:chgData name="John Edwards" userId="46e63237da3cce8e" providerId="LiveId" clId="{C9701AFD-7D83-4312-B655-DB385297F8F9}" dt="2020-05-20T18:55:45.204" v="106" actId="478"/>
          <ac:picMkLst>
            <pc:docMk/>
            <pc:sldMk cId="3474064243" sldId="278"/>
            <ac:picMk id="9" creationId="{2953DD51-3E3E-4630-9D7E-18CA948A884C}"/>
          </ac:picMkLst>
        </pc:picChg>
      </pc:sldChg>
      <pc:sldChg chg="addSp modSp add mod ord">
        <pc:chgData name="John Edwards" userId="46e63237da3cce8e" providerId="LiveId" clId="{C9701AFD-7D83-4312-B655-DB385297F8F9}" dt="2020-05-20T18:57:42.011" v="148" actId="1076"/>
        <pc:sldMkLst>
          <pc:docMk/>
          <pc:sldMk cId="2034815527" sldId="279"/>
        </pc:sldMkLst>
        <pc:spChg chg="mod">
          <ac:chgData name="John Edwards" userId="46e63237da3cce8e" providerId="LiveId" clId="{C9701AFD-7D83-4312-B655-DB385297F8F9}" dt="2020-05-20T18:56:20.969" v="145" actId="20577"/>
          <ac:spMkLst>
            <pc:docMk/>
            <pc:sldMk cId="2034815527" sldId="279"/>
            <ac:spMk id="8" creationId="{6E266392-11CF-4D03-9CA5-51546860AB48}"/>
          </ac:spMkLst>
        </pc:spChg>
        <pc:picChg chg="add mod">
          <ac:chgData name="John Edwards" userId="46e63237da3cce8e" providerId="LiveId" clId="{C9701AFD-7D83-4312-B655-DB385297F8F9}" dt="2020-05-20T18:57:42.011" v="148" actId="1076"/>
          <ac:picMkLst>
            <pc:docMk/>
            <pc:sldMk cId="2034815527" sldId="279"/>
            <ac:picMk id="5" creationId="{75BE66EE-6FF0-4AB8-BEBD-36BC9DA7F090}"/>
          </ac:picMkLst>
        </pc:picChg>
      </pc:sldChg>
    </pc:docChg>
  </pc:docChgLst>
  <pc:docChgLst>
    <pc:chgData name="John Edwards" userId="46e63237da3cce8e" providerId="LiveId" clId="{28F1543A-43FC-4982-94A8-024110D777BD}"/>
    <pc:docChg chg="custSel addSld modSld">
      <pc:chgData name="John Edwards" userId="46e63237da3cce8e" providerId="LiveId" clId="{28F1543A-43FC-4982-94A8-024110D777BD}" dt="2021-06-09T13:14:29.996" v="26" actId="1076"/>
      <pc:docMkLst>
        <pc:docMk/>
      </pc:docMkLst>
      <pc:sldChg chg="addSp delSp modSp add mod setBg delDesignElem">
        <pc:chgData name="John Edwards" userId="46e63237da3cce8e" providerId="LiveId" clId="{28F1543A-43FC-4982-94A8-024110D777BD}" dt="2021-06-09T13:14:29.996" v="26" actId="1076"/>
        <pc:sldMkLst>
          <pc:docMk/>
          <pc:sldMk cId="3982667623" sldId="286"/>
        </pc:sldMkLst>
        <pc:spChg chg="mod">
          <ac:chgData name="John Edwards" userId="46e63237da3cce8e" providerId="LiveId" clId="{28F1543A-43FC-4982-94A8-024110D777BD}" dt="2021-06-09T13:14:29.996" v="26" actId="1076"/>
          <ac:spMkLst>
            <pc:docMk/>
            <pc:sldMk cId="3982667623" sldId="286"/>
            <ac:spMk id="2" creationId="{88F176C8-81A4-4EF0-AA38-F5EC392B7BD1}"/>
          </ac:spMkLst>
        </pc:spChg>
        <pc:spChg chg="del">
          <ac:chgData name="John Edwards" userId="46e63237da3cce8e" providerId="LiveId" clId="{28F1543A-43FC-4982-94A8-024110D777BD}" dt="2021-06-09T13:12:18.880" v="3" actId="478"/>
          <ac:spMkLst>
            <pc:docMk/>
            <pc:sldMk cId="3982667623" sldId="286"/>
            <ac:spMk id="3" creationId="{876C6C85-19DC-4082-BCC1-5B723257549C}"/>
          </ac:spMkLst>
        </pc:spChg>
        <pc:spChg chg="mod">
          <ac:chgData name="John Edwards" userId="46e63237da3cce8e" providerId="LiveId" clId="{28F1543A-43FC-4982-94A8-024110D777BD}" dt="2021-06-09T13:13:14.731" v="24" actId="20577"/>
          <ac:spMkLst>
            <pc:docMk/>
            <pc:sldMk cId="3982667623" sldId="286"/>
            <ac:spMk id="6" creationId="{C7A6F8B6-29BE-4565-8C62-656D9D2A80C9}"/>
          </ac:spMkLst>
        </pc:spChg>
        <pc:spChg chg="add del mod">
          <ac:chgData name="John Edwards" userId="46e63237da3cce8e" providerId="LiveId" clId="{28F1543A-43FC-4982-94A8-024110D777BD}" dt="2021-06-09T13:12:26.749" v="4" actId="478"/>
          <ac:spMkLst>
            <pc:docMk/>
            <pc:sldMk cId="3982667623" sldId="286"/>
            <ac:spMk id="10" creationId="{5E3A0EC7-B87C-4330-95DA-9ECEE317A5EB}"/>
          </ac:spMkLst>
        </pc:spChg>
        <pc:spChg chg="del">
          <ac:chgData name="John Edwards" userId="46e63237da3cce8e" providerId="LiveId" clId="{28F1543A-43FC-4982-94A8-024110D777BD}" dt="2021-06-09T13:13:04.082" v="14" actId="478"/>
          <ac:spMkLst>
            <pc:docMk/>
            <pc:sldMk cId="3982667623" sldId="286"/>
            <ac:spMk id="13" creationId="{CB2E7EF5-0A28-4F3C-977A-C3D5BD11C240}"/>
          </ac:spMkLst>
        </pc:spChg>
        <pc:spChg chg="mod">
          <ac:chgData name="John Edwards" userId="46e63237da3cce8e" providerId="LiveId" clId="{28F1543A-43FC-4982-94A8-024110D777BD}" dt="2021-06-09T13:12:59.706" v="13" actId="20577"/>
          <ac:spMkLst>
            <pc:docMk/>
            <pc:sldMk cId="3982667623" sldId="286"/>
            <ac:spMk id="15" creationId="{19D9F93F-D48A-47BB-B687-C32FF50D3AF8}"/>
          </ac:spMkLst>
        </pc:spChg>
        <pc:spChg chg="del">
          <ac:chgData name="John Edwards" userId="46e63237da3cce8e" providerId="LiveId" clId="{28F1543A-43FC-4982-94A8-024110D777BD}" dt="2021-06-09T13:12:10.032" v="1"/>
          <ac:spMkLst>
            <pc:docMk/>
            <pc:sldMk cId="3982667623" sldId="286"/>
            <ac:spMk id="139" creationId="{16F9E488-0718-4E1E-9D12-26779F606252}"/>
          </ac:spMkLst>
        </pc:spChg>
        <pc:spChg chg="del">
          <ac:chgData name="John Edwards" userId="46e63237da3cce8e" providerId="LiveId" clId="{28F1543A-43FC-4982-94A8-024110D777BD}" dt="2021-06-09T13:12:10.032" v="1"/>
          <ac:spMkLst>
            <pc:docMk/>
            <pc:sldMk cId="3982667623" sldId="286"/>
            <ac:spMk id="141" creationId="{CE708407-D01D-4E57-8998-FF799DBC3788}"/>
          </ac:spMkLst>
        </pc:spChg>
        <pc:grpChg chg="del">
          <ac:chgData name="John Edwards" userId="46e63237da3cce8e" providerId="LiveId" clId="{28F1543A-43FC-4982-94A8-024110D777BD}" dt="2021-06-09T13:12:10.032" v="1"/>
          <ac:grpSpMkLst>
            <pc:docMk/>
            <pc:sldMk cId="3982667623" sldId="286"/>
            <ac:grpSpMk id="143" creationId="{7F963B07-5C9E-478C-A53E-B6F5B4A78933}"/>
          </ac:grpSpMkLst>
        </pc:grpChg>
        <pc:picChg chg="del">
          <ac:chgData name="John Edwards" userId="46e63237da3cce8e" providerId="LiveId" clId="{28F1543A-43FC-4982-94A8-024110D777BD}" dt="2021-06-09T13:12:14.925" v="2" actId="478"/>
          <ac:picMkLst>
            <pc:docMk/>
            <pc:sldMk cId="3982667623" sldId="286"/>
            <ac:picMk id="7" creationId="{1DBE561C-E136-4F4F-83CF-C7A5856EE4E5}"/>
          </ac:picMkLst>
        </pc:picChg>
        <pc:picChg chg="del">
          <ac:chgData name="John Edwards" userId="46e63237da3cce8e" providerId="LiveId" clId="{28F1543A-43FC-4982-94A8-024110D777BD}" dt="2021-06-09T13:12:14.925" v="2" actId="478"/>
          <ac:picMkLst>
            <pc:docMk/>
            <pc:sldMk cId="3982667623" sldId="286"/>
            <ac:picMk id="1030" creationId="{05F2A2AF-2224-4A1C-991F-4FCF62580CF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EA52-39BD-4B50-A039-48C92464A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2FE43-A6BB-4062-837F-8F1361FB0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CF74-C120-4E9E-8305-4B0910B6A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C92C7-0AD9-4C59-89AA-78869418091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59BD1-1347-45EE-ABE6-3190B31C3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AA01E-C581-49C7-A263-7EF97393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414AA-56AC-41C5-95A5-E57B0D62E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38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2374-0868-40CB-A8E9-EE49BB98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C390B-2FFD-4A74-9CA2-77CBD06F7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17B4-8476-44DB-B7A7-88D1F6B5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C92C7-0AD9-4C59-89AA-78869418091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00131-4DD1-4302-84D6-F99692525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3E93A-08FC-4D83-8B5B-DA664BB32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414AA-56AC-41C5-95A5-E57B0D62E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791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228B2-F2FE-43D6-8957-85E8DA88E6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D792EA-ADB4-4F37-9451-58CDEE86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1AD0F-1C44-4E97-A800-D0DACC274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C92C7-0AD9-4C59-89AA-78869418091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66034-962B-4EF9-8443-9768F4B23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DE664-D391-4D98-BEDC-74B3B9C3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414AA-56AC-41C5-95A5-E57B0D62E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DE5AF-8729-4632-A710-D7593A3F1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9A40E-5A93-4E2D-AB08-9D8900AC6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B7026-86BC-48A3-AC35-793B4B68F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C92C7-0AD9-4C59-89AA-78869418091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CC3AE-C942-4602-AB0B-AB1BF4BDD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C7CFB-F8FC-436A-A965-EF8986112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414AA-56AC-41C5-95A5-E57B0D62E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322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ED4DE-5FA3-4CD0-B305-D7FD7530B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B8A9D-29B2-447E-ADA6-C854E5EC9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EEE83-7BA8-44F0-8807-0737E45CB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C92C7-0AD9-4C59-89AA-78869418091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D29D6-54A4-4529-9C57-A01009C42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62F84-8F50-4B52-92D3-8AC73EFD9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414AA-56AC-41C5-95A5-E57B0D62E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175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FAB61-8242-4B13-BE1C-00018779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2AE0F-A62A-434C-A4E3-D93B5FD3D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27C93-A2B3-4F5E-BFDC-3BF53BC99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93A41-681E-4186-9F6C-CDB61E207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C92C7-0AD9-4C59-89AA-78869418091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F1E9C-D8B4-4348-8D51-FBF26EAD3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194A4-E461-4F46-A4ED-6C738567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414AA-56AC-41C5-95A5-E57B0D62E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18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A1E5-7FA8-46B7-9E77-DFC7CA915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F8122-C570-4C94-A651-30A298FEE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10E20-D0A7-453F-B06E-962E95436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6EDE5-C568-43A7-832F-29CEFC375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F37D80-8B8F-4DE5-926A-3A59516C8D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03544E-37CB-4E2C-B09B-197C29A6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C92C7-0AD9-4C59-89AA-78869418091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047BD5-684E-4DF5-84DE-AE97F031A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C5BEEB-A449-41FD-B45E-0F28E4BF8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414AA-56AC-41C5-95A5-E57B0D62E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12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53D57-9B89-4EF9-9FAC-44068B7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5EE7B-926A-4BEA-87B8-3F887B85D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C92C7-0AD9-4C59-89AA-78869418091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6F40D-8167-4415-9700-B6F0B2D54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657D94-2D10-4E91-B633-12127C6AF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414AA-56AC-41C5-95A5-E57B0D62E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961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77D5F5-5278-463C-BF48-7A3A20F8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C92C7-0AD9-4C59-89AA-78869418091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85E09D-AA66-4983-B7F7-4DCE18997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4C96A-4975-4F79-A5FF-333707B47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414AA-56AC-41C5-95A5-E57B0D62E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321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ACEA-804C-4132-97A5-713BA651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171BE-2AEC-4252-93FD-B22AEA359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C137E-0815-4529-B8F1-1A237A6C3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1A681-5A91-4E92-9DD1-308547D6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C92C7-0AD9-4C59-89AA-78869418091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D6E89-4095-4FE7-B982-611E28977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E6BCB-9F0A-4222-B8BF-6E380361B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414AA-56AC-41C5-95A5-E57B0D62E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917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8A41-5197-4CA4-9573-AFE9731B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C031FC-6A77-4AF3-91EA-911E7C5CEC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9CC18-4B3B-49EF-B665-091725080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6BE29-8B91-403F-8211-DBCDFAD74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C92C7-0AD9-4C59-89AA-78869418091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926D0-EB21-4CEE-87C9-782AA6BB2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79656-F1AE-4EAC-AB5A-43EA33782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414AA-56AC-41C5-95A5-E57B0D62E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302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6009EF-7D3F-44A3-8AD4-3493DE63B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B58C1-F378-4B0F-8B75-A7E973F80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449F-DC43-4250-8EFE-B4EC7636E5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C92C7-0AD9-4C59-89AA-788694180919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88ABB-BA70-48E7-B62F-75ECB14FA6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F41B3-62BD-4182-8760-3FB08F940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414AA-56AC-41C5-95A5-E57B0D62E7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280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www.simpubs.com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BE19E9-551C-4112-AD3B-B3E6CF356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631" y="0"/>
            <a:ext cx="6629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32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2868349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Pieces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Traits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400" dirty="0"/>
              <a:t>Markers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400" dirty="0"/>
              <a:t>Text Labels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400" dirty="0"/>
              <a:t>Other Traits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AC215-C93C-4AC8-9733-33F0162A2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962" y="2088697"/>
            <a:ext cx="3174717" cy="397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18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513779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Pieces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Protoypes</a:t>
            </a:r>
            <a:endParaRPr lang="en-GB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400" dirty="0"/>
              <a:t>Counter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2400" dirty="0"/>
              <a:t>Basic playing piece traits, delete, clone, report etc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400" dirty="0"/>
              <a:t>Unit-Side2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2400" dirty="0"/>
              <a:t>Text labels and side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sym</a:t>
            </a:r>
            <a:r>
              <a:rPr lang="en-GB" sz="2400" dirty="0"/>
              <a:t>-MEC-white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2400" dirty="0"/>
              <a:t>Symbol 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400" dirty="0"/>
              <a:t>8-8-12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2400" dirty="0"/>
              <a:t>Sets value of stats, with flip for step reduction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4400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561173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Pieces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Protoypes</a:t>
            </a:r>
            <a:endParaRPr lang="en-GB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400" dirty="0"/>
              <a:t>8-8-12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400" dirty="0"/>
              <a:t>Basic stats 8-8-12, reduced 4-4-12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400" dirty="0"/>
              <a:t>Ctrl-shift-s for </a:t>
            </a:r>
            <a:r>
              <a:rPr lang="en-GB" sz="2400" dirty="0" err="1"/>
              <a:t>steploss</a:t>
            </a:r>
            <a:endParaRPr lang="en-GB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400" dirty="0"/>
              <a:t>Option for ‘untried’ U-12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ED46E-A899-4337-A263-4DADD2679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34" y="3662521"/>
            <a:ext cx="11537731" cy="29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78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51377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Pieces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Game Piece Palette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400" dirty="0"/>
              <a:t>Pieces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5D8A1-9F8A-474F-997B-ED83BCD03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745" y="2009673"/>
            <a:ext cx="4335659" cy="48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78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513779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Pieces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The finished article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52CC0-01EA-4186-B3DF-FCF41EA74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875" y="2035858"/>
            <a:ext cx="4169102" cy="47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20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513779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Pieces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Why is this so complicated?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It is simple to have an image of a counter </a:t>
            </a:r>
            <a:r>
              <a:rPr lang="en-GB" sz="2400" dirty="0" err="1"/>
              <a:t>eg</a:t>
            </a:r>
            <a:r>
              <a:rPr lang="en-GB" sz="2400" dirty="0"/>
              <a:t> with a symbol, but many images need to be maintained of every combination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Multiple, reusable prototypes make maintenance easy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Can be reused on many different games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With tech knowledge, counters *can* be quickly added editing the </a:t>
            </a:r>
            <a:r>
              <a:rPr lang="en-GB" sz="2400" dirty="0" err="1"/>
              <a:t>buildfile</a:t>
            </a:r>
            <a:endParaRPr lang="en-GB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5639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 err="1">
                <a:solidFill>
                  <a:schemeClr val="bg1"/>
                </a:solidFill>
              </a:rPr>
              <a:t>VassaCounters</a:t>
            </a:r>
            <a:r>
              <a:rPr lang="en-GB" sz="4400" dirty="0">
                <a:solidFill>
                  <a:schemeClr val="bg1"/>
                </a:solidFill>
              </a:rPr>
              <a:t>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550377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Advanced - WARNING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Editing the </a:t>
            </a:r>
            <a:r>
              <a:rPr lang="en-GB" sz="2400" dirty="0" err="1"/>
              <a:t>buildfile</a:t>
            </a:r>
            <a:endParaRPr lang="en-GB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This is the counter definition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Copy the line(s) for a counter and edit the references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25E81-99AA-46B6-A77A-2ED77F045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9" y="3097408"/>
            <a:ext cx="11924977" cy="1267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7E59BE-267E-4711-A63E-4FFC455F3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824" y="5131272"/>
            <a:ext cx="3667125" cy="1771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40980B-408E-4916-9D6B-AD286F1CA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9" y="4447038"/>
            <a:ext cx="11858578" cy="14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53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3800271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Pieces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Traits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Prototypes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Main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Deadpile</a:t>
            </a:r>
            <a:endParaRPr lang="en-GB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Turn Track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What Remains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Charts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Help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Icons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0B60682-A147-4E4C-B7F3-CD934BC9FF09}"/>
              </a:ext>
            </a:extLst>
          </p:cNvPr>
          <p:cNvSpPr/>
          <p:nvPr/>
        </p:nvSpPr>
        <p:spPr>
          <a:xfrm rot="10800000">
            <a:off x="7984671" y="2995448"/>
            <a:ext cx="1289957" cy="351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070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2218877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Main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Deadpile</a:t>
            </a:r>
            <a:endParaRPr lang="en-GB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Turn Track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53DD51-3E3E-4630-9D7E-18CA948A8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081" y="2726871"/>
            <a:ext cx="4967315" cy="428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6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221887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Main Map</a:t>
            </a:r>
          </a:p>
          <a:p>
            <a:pPr lvl="1"/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9D609-E3DA-4733-A589-88B4833AA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239" y="2097156"/>
            <a:ext cx="5600497" cy="402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09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3800271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Pieces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Traits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Prototypes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Main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Deadpile</a:t>
            </a:r>
            <a:endParaRPr lang="en-GB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Turn Track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What Remains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Charts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Help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Icons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6ACE0D-0C0C-40EA-B125-35D67950835E}"/>
              </a:ext>
            </a:extLst>
          </p:cNvPr>
          <p:cNvSpPr/>
          <p:nvPr/>
        </p:nvSpPr>
        <p:spPr>
          <a:xfrm rot="10800000">
            <a:off x="8054068" y="1231144"/>
            <a:ext cx="1289957" cy="351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937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341003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Main Map - Hexgrid</a:t>
            </a:r>
          </a:p>
          <a:p>
            <a:pPr lvl="1"/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FE1AD5-B761-4FED-AA0A-9530AD952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022" y="2463954"/>
            <a:ext cx="6798955" cy="39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1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451918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Main Map – Grid Numbering</a:t>
            </a:r>
          </a:p>
          <a:p>
            <a:pPr lvl="1"/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A39AC-6C2E-48A0-A8BD-36E92FE18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257" y="2179822"/>
            <a:ext cx="4935039" cy="438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64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204414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Deadpile</a:t>
            </a:r>
            <a:endParaRPr lang="en-GB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30C982-3337-400B-BBA0-6C4922BB1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965" y="2110468"/>
            <a:ext cx="3989490" cy="4225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477BD8-7F17-4440-BDD9-107E08CBD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309" y="440872"/>
            <a:ext cx="3751095" cy="446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54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204414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Deadpile</a:t>
            </a:r>
            <a:endParaRPr lang="en-GB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AE39EB-4A8A-4877-9084-032EC306B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078" y="2048288"/>
            <a:ext cx="7190930" cy="401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65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221605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Turn Track</a:t>
            </a:r>
          </a:p>
          <a:p>
            <a:pPr lvl="1"/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EA5B5-6A33-47FA-A32E-6F536E318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823" y="2200274"/>
            <a:ext cx="6403887" cy="40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64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3800271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Pieces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Traits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Prototypes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Main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Deadpile</a:t>
            </a:r>
            <a:endParaRPr lang="en-GB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Turn Track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What Remains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Charts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Help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Icons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0B60682-A147-4E4C-B7F3-CD934BC9FF09}"/>
              </a:ext>
            </a:extLst>
          </p:cNvPr>
          <p:cNvSpPr/>
          <p:nvPr/>
        </p:nvSpPr>
        <p:spPr>
          <a:xfrm rot="10800000">
            <a:off x="9880718" y="4718112"/>
            <a:ext cx="1289957" cy="351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284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257551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Leftovers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Charts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Help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Icons</a:t>
            </a:r>
          </a:p>
          <a:p>
            <a:pPr lvl="1"/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E66EE-6FF0-4AB8-BEBD-36BC9DA7F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196" y="2779939"/>
            <a:ext cx="5841131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15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257551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Leftovers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Charts</a:t>
            </a:r>
          </a:p>
          <a:p>
            <a:pPr lvl="1"/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D61AD2-33B5-4E96-9139-083260F26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940" y="656852"/>
            <a:ext cx="3125716" cy="4594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17F7AF-B36D-43C8-B9E9-416C9CFC0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2" y="3384791"/>
            <a:ext cx="3996018" cy="32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99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257551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Leftovers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Help</a:t>
            </a:r>
          </a:p>
          <a:p>
            <a:pPr lvl="1"/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3FF99-3354-47CB-BC34-0EA9B1EC6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504" y="1964505"/>
            <a:ext cx="4191006" cy="523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83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257551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Leftovers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Help</a:t>
            </a:r>
          </a:p>
          <a:p>
            <a:pPr lvl="1"/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7F8DE-0644-40F8-988A-89A2FD81C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239" y="2311416"/>
            <a:ext cx="6225326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22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Pieces: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Images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Traits &amp; Prototypes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8885125" y="5680316"/>
            <a:ext cx="198645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counter-black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2E7EF5-0A28-4F3C-977A-C3D5BD11C240}"/>
              </a:ext>
            </a:extLst>
          </p:cNvPr>
          <p:cNvSpPr txBox="1"/>
          <p:nvPr/>
        </p:nvSpPr>
        <p:spPr>
          <a:xfrm>
            <a:off x="5812971" y="933454"/>
            <a:ext cx="229748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Pieces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</a:rPr>
              <a:t>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Traits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B050"/>
                </a:solidFill>
              </a:rPr>
              <a:t>Prototypes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B3A60-9C6A-4063-8F8C-C71C3BE05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710" y="3707353"/>
            <a:ext cx="1736113" cy="17959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D9F93F-D48A-47BB-B687-C32FF50D3AF8}"/>
              </a:ext>
            </a:extLst>
          </p:cNvPr>
          <p:cNvSpPr/>
          <p:nvPr/>
        </p:nvSpPr>
        <p:spPr>
          <a:xfrm>
            <a:off x="5102772" y="3099554"/>
            <a:ext cx="198645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rgbClr val="FF0000"/>
                </a:solidFill>
              </a:rPr>
              <a:t>sym</a:t>
            </a:r>
            <a:r>
              <a:rPr lang="en-GB" dirty="0">
                <a:solidFill>
                  <a:srgbClr val="FF0000"/>
                </a:solidFill>
              </a:rPr>
              <a:t>-MEC-black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0A774-501E-4205-889B-A6A73F81DA1A}"/>
              </a:ext>
            </a:extLst>
          </p:cNvPr>
          <p:cNvSpPr/>
          <p:nvPr/>
        </p:nvSpPr>
        <p:spPr>
          <a:xfrm>
            <a:off x="7293004" y="3002242"/>
            <a:ext cx="198645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size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61028-C5D1-4101-BFD8-3CD7A6FEDD94}"/>
              </a:ext>
            </a:extLst>
          </p:cNvPr>
          <p:cNvSpPr/>
          <p:nvPr/>
        </p:nvSpPr>
        <p:spPr>
          <a:xfrm>
            <a:off x="5644812" y="4119061"/>
            <a:ext cx="859299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id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8FDD08-8CE6-465A-9077-33C8DC6C6508}"/>
              </a:ext>
            </a:extLst>
          </p:cNvPr>
          <p:cNvSpPr/>
          <p:nvPr/>
        </p:nvSpPr>
        <p:spPr>
          <a:xfrm>
            <a:off x="9121422" y="3707353"/>
            <a:ext cx="993228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parent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A88D61-7C77-428B-B906-5003A67EC98D}"/>
              </a:ext>
            </a:extLst>
          </p:cNvPr>
          <p:cNvSpPr/>
          <p:nvPr/>
        </p:nvSpPr>
        <p:spPr>
          <a:xfrm>
            <a:off x="5192418" y="5541583"/>
            <a:ext cx="198645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8-8-12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524D52-D086-44F4-8A28-2A5B1249CEE1}"/>
              </a:ext>
            </a:extLst>
          </p:cNvPr>
          <p:cNvCxnSpPr/>
          <p:nvPr/>
        </p:nvCxnSpPr>
        <p:spPr>
          <a:xfrm>
            <a:off x="6300132" y="4335837"/>
            <a:ext cx="878741" cy="59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31825D-051A-46E4-A51F-50804CB72487}"/>
              </a:ext>
            </a:extLst>
          </p:cNvPr>
          <p:cNvCxnSpPr/>
          <p:nvPr/>
        </p:nvCxnSpPr>
        <p:spPr>
          <a:xfrm flipV="1">
            <a:off x="7812766" y="3363820"/>
            <a:ext cx="383278" cy="560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0957C5-2F84-4881-98A3-BE02A42C9264}"/>
              </a:ext>
            </a:extLst>
          </p:cNvPr>
          <p:cNvCxnSpPr/>
          <p:nvPr/>
        </p:nvCxnSpPr>
        <p:spPr>
          <a:xfrm flipH="1">
            <a:off x="8479999" y="4119061"/>
            <a:ext cx="882115" cy="364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572077-4718-4DF6-94A9-A90EE234C8D7}"/>
              </a:ext>
            </a:extLst>
          </p:cNvPr>
          <p:cNvCxnSpPr/>
          <p:nvPr/>
        </p:nvCxnSpPr>
        <p:spPr>
          <a:xfrm flipH="1" flipV="1">
            <a:off x="8286231" y="5150840"/>
            <a:ext cx="835191" cy="5442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BF6390-87F3-4E7B-B88C-8058781CB28D}"/>
              </a:ext>
            </a:extLst>
          </p:cNvPr>
          <p:cNvCxnSpPr/>
          <p:nvPr/>
        </p:nvCxnSpPr>
        <p:spPr>
          <a:xfrm>
            <a:off x="6413001" y="3515564"/>
            <a:ext cx="1206471" cy="7701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68F068-8CCC-4314-AE4C-912EE36E8401}"/>
              </a:ext>
            </a:extLst>
          </p:cNvPr>
          <p:cNvCxnSpPr/>
          <p:nvPr/>
        </p:nvCxnSpPr>
        <p:spPr>
          <a:xfrm flipV="1">
            <a:off x="6413001" y="5025006"/>
            <a:ext cx="1053201" cy="51657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3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257551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Leftovers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Icons</a:t>
            </a:r>
          </a:p>
          <a:p>
            <a:pPr lvl="1"/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33276-4945-49DD-ACCC-0AEBB78B6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800" y="2313769"/>
            <a:ext cx="8133902" cy="428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32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www.simpubs.com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BE19E9-551C-4112-AD3B-B3E6CF356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631" y="0"/>
            <a:ext cx="6629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11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548" y="652642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Pieces: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Images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Traits &amp; Prototypes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8885125" y="5680316"/>
            <a:ext cx="198645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background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B3A60-9C6A-4063-8F8C-C71C3BE0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710" y="3707353"/>
            <a:ext cx="1736113" cy="17959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D9F93F-D48A-47BB-B687-C32FF50D3AF8}"/>
              </a:ext>
            </a:extLst>
          </p:cNvPr>
          <p:cNvSpPr/>
          <p:nvPr/>
        </p:nvSpPr>
        <p:spPr>
          <a:xfrm>
            <a:off x="5102772" y="3099554"/>
            <a:ext cx="198645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MEC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0A774-501E-4205-889B-A6A73F81DA1A}"/>
              </a:ext>
            </a:extLst>
          </p:cNvPr>
          <p:cNvSpPr/>
          <p:nvPr/>
        </p:nvSpPr>
        <p:spPr>
          <a:xfrm>
            <a:off x="7293004" y="3002242"/>
            <a:ext cx="198645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size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61028-C5D1-4101-BFD8-3CD7A6FEDD94}"/>
              </a:ext>
            </a:extLst>
          </p:cNvPr>
          <p:cNvSpPr/>
          <p:nvPr/>
        </p:nvSpPr>
        <p:spPr>
          <a:xfrm>
            <a:off x="5644812" y="4119061"/>
            <a:ext cx="859299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id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8FDD08-8CE6-465A-9077-33C8DC6C6508}"/>
              </a:ext>
            </a:extLst>
          </p:cNvPr>
          <p:cNvSpPr/>
          <p:nvPr/>
        </p:nvSpPr>
        <p:spPr>
          <a:xfrm>
            <a:off x="9121422" y="3707353"/>
            <a:ext cx="993228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parent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A88D61-7C77-428B-B906-5003A67EC98D}"/>
              </a:ext>
            </a:extLst>
          </p:cNvPr>
          <p:cNvSpPr/>
          <p:nvPr/>
        </p:nvSpPr>
        <p:spPr>
          <a:xfrm>
            <a:off x="5192418" y="5541583"/>
            <a:ext cx="198645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8-8-12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524D52-D086-44F4-8A28-2A5B1249CEE1}"/>
              </a:ext>
            </a:extLst>
          </p:cNvPr>
          <p:cNvCxnSpPr/>
          <p:nvPr/>
        </p:nvCxnSpPr>
        <p:spPr>
          <a:xfrm>
            <a:off x="6300132" y="4335837"/>
            <a:ext cx="878741" cy="59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31825D-051A-46E4-A51F-50804CB72487}"/>
              </a:ext>
            </a:extLst>
          </p:cNvPr>
          <p:cNvCxnSpPr/>
          <p:nvPr/>
        </p:nvCxnSpPr>
        <p:spPr>
          <a:xfrm flipV="1">
            <a:off x="7812766" y="3363820"/>
            <a:ext cx="383278" cy="560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0957C5-2F84-4881-98A3-BE02A42C9264}"/>
              </a:ext>
            </a:extLst>
          </p:cNvPr>
          <p:cNvCxnSpPr/>
          <p:nvPr/>
        </p:nvCxnSpPr>
        <p:spPr>
          <a:xfrm flipH="1">
            <a:off x="8479999" y="4119061"/>
            <a:ext cx="882115" cy="364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572077-4718-4DF6-94A9-A90EE234C8D7}"/>
              </a:ext>
            </a:extLst>
          </p:cNvPr>
          <p:cNvCxnSpPr/>
          <p:nvPr/>
        </p:nvCxnSpPr>
        <p:spPr>
          <a:xfrm flipH="1" flipV="1">
            <a:off x="8286231" y="5150840"/>
            <a:ext cx="835191" cy="5442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BF6390-87F3-4E7B-B88C-8058781CB28D}"/>
              </a:ext>
            </a:extLst>
          </p:cNvPr>
          <p:cNvCxnSpPr/>
          <p:nvPr/>
        </p:nvCxnSpPr>
        <p:spPr>
          <a:xfrm>
            <a:off x="6413001" y="3515564"/>
            <a:ext cx="1206471" cy="7701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68F068-8CCC-4314-AE4C-912EE36E8401}"/>
              </a:ext>
            </a:extLst>
          </p:cNvPr>
          <p:cNvCxnSpPr/>
          <p:nvPr/>
        </p:nvCxnSpPr>
        <p:spPr>
          <a:xfrm flipV="1">
            <a:off x="6413001" y="5025006"/>
            <a:ext cx="1053201" cy="51657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667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466942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Pieces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Game Piece Image Definitions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Game Piece Layouts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Counter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/>
              <a:t>counter-black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54D04-85FC-4083-AC0E-A0D896A66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766" y="2995448"/>
            <a:ext cx="2278066" cy="3700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F592E1-9E65-4688-8A21-630E6CE03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229" y="2542873"/>
            <a:ext cx="30003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9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6216766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BONUS! Bevelled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Game Piece Layouts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Counter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/>
              <a:t>counter-black-bevel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C:\&gt; convert –raise 5 counter-black-75x75.png counter-black-75x75x5.png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AF29709-2336-4FD9-A232-5C40EE064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308" y="3802916"/>
            <a:ext cx="1892205" cy="1892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7A9500-3B50-4029-B5F6-38BFD9BF1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72" y="2888309"/>
            <a:ext cx="3353987" cy="39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74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4669420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Pieces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Game Piece Image Definitions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Game Piece Layouts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Symbol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 err="1"/>
              <a:t>sym</a:t>
            </a:r>
            <a:r>
              <a:rPr lang="en-GB" dirty="0"/>
              <a:t>-INF-black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74D42-8353-454C-A110-1DD8B8906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405" y="2783124"/>
            <a:ext cx="2308434" cy="39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8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6037807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BONUS! Overlay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Game Piece Image Definitions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Game Piece Layouts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Symbol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 err="1"/>
              <a:t>sym</a:t>
            </a:r>
            <a:r>
              <a:rPr lang="en-GB" dirty="0"/>
              <a:t>-AAH-white (Heavy Anti-Air)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/>
              <a:t>[changed to grey background for illustration]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/>
              <a:t>add an image overlay to a 20x30 symbol</a:t>
            </a:r>
          </a:p>
          <a:p>
            <a:pPr lvl="3"/>
            <a:endParaRPr lang="en-GB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1D4DE4-ED30-4BE0-8E13-20E0AAA17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952" y="3410900"/>
            <a:ext cx="2660779" cy="3447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4EA0E9-684F-4938-8CFD-2DD139DED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3669505"/>
            <a:ext cx="4228777" cy="298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7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76C8-81A4-4EF0-AA38-F5EC392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</a:rPr>
              <a:t>Vassal Hex and Counters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C6C85-19DC-4082-BCC1-5B7232575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3300457" cy="232575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solidFill>
                  <a:schemeClr val="bg1"/>
                </a:solidFill>
              </a:rPr>
              <a:t>Introduction and Guide</a:t>
            </a:r>
          </a:p>
          <a:p>
            <a:pPr algn="l"/>
            <a:r>
              <a:rPr lang="en-GB" sz="1700" dirty="0">
                <a:solidFill>
                  <a:schemeClr val="bg1"/>
                </a:solidFill>
              </a:rPr>
              <a:t>John Edwards</a:t>
            </a: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endParaRPr lang="en-GB" sz="1700" dirty="0">
              <a:solidFill>
                <a:schemeClr val="bg1"/>
              </a:solidFill>
            </a:endParaRPr>
          </a:p>
          <a:p>
            <a:pPr algn="l"/>
            <a:r>
              <a:rPr lang="en-GB" sz="1700" dirty="0" err="1">
                <a:solidFill>
                  <a:schemeClr val="bg1"/>
                </a:solidFill>
              </a:rPr>
              <a:t>jzedward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30" name="Picture 6" descr="Image result for youtube logo">
            <a:extLst>
              <a:ext uri="{FF2B5EF4-FFF2-40B4-BE49-F238E27FC236}">
                <a16:creationId xmlns:a16="http://schemas.microsoft.com/office/drawing/2014/main" id="{05F2A2AF-2224-4A1C-991F-4FCF6258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141" y="5633764"/>
            <a:ext cx="1445390" cy="96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DBE561C-E136-4F4F-83CF-C7A5856E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6" y="5764968"/>
            <a:ext cx="731520" cy="731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A4B4D-EEF8-43E9-8064-F197E3CC4FBA}"/>
              </a:ext>
            </a:extLst>
          </p:cNvPr>
          <p:cNvSpPr/>
          <p:nvPr/>
        </p:nvSpPr>
        <p:spPr>
          <a:xfrm>
            <a:off x="6763407" y="4955628"/>
            <a:ext cx="362607" cy="725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F8B6-29BE-4565-8C62-656D9D2A80C9}"/>
              </a:ext>
            </a:extLst>
          </p:cNvPr>
          <p:cNvSpPr/>
          <p:nvPr/>
        </p:nvSpPr>
        <p:spPr>
          <a:xfrm>
            <a:off x="4776952" y="2995448"/>
            <a:ext cx="7148025" cy="43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66392-11CF-4D03-9CA5-51546860AB48}"/>
              </a:ext>
            </a:extLst>
          </p:cNvPr>
          <p:cNvSpPr txBox="1"/>
          <p:nvPr/>
        </p:nvSpPr>
        <p:spPr>
          <a:xfrm>
            <a:off x="5812971" y="933454"/>
            <a:ext cx="2868349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Pieces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Traits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400" dirty="0"/>
              <a:t>Markers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400" dirty="0"/>
              <a:t>Text Labels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400" dirty="0"/>
              <a:t>Other Traits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F5FC02-325B-4170-91D9-62086B4ED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880" y="2071158"/>
            <a:ext cx="1590675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39FA10-FF94-421B-92A6-7DA1AEC5A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065" y="3212224"/>
            <a:ext cx="2747661" cy="33352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8399DE-7353-405D-B33A-AB5BF5088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7796" y="2084908"/>
            <a:ext cx="1704975" cy="1047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BC67DB-06AB-44F1-88A6-3918210E7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8278" y="3884065"/>
            <a:ext cx="28289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03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678</Words>
  <Application>Microsoft Office PowerPoint</Application>
  <PresentationFormat>Widescreen</PresentationFormat>
  <Paragraphs>336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Office Theme</vt:lpstr>
      <vt:lpstr>Vassal Hex and Counters Template</vt:lpstr>
      <vt:lpstr>Vassal Hex and Counters Template</vt:lpstr>
      <vt:lpstr>Pieces: Images Traits &amp; Prototypes</vt:lpstr>
      <vt:lpstr>Pieces: Images Traits &amp; Prototypes</vt:lpstr>
      <vt:lpstr>Vassal Hex and Counters Template</vt:lpstr>
      <vt:lpstr>Vassal Hex and Counters Template</vt:lpstr>
      <vt:lpstr>Vassal Hex and Counters Template</vt:lpstr>
      <vt:lpstr>Vassal Hex and Counters Template</vt:lpstr>
      <vt:lpstr>Vassal Hex and Counters Template</vt:lpstr>
      <vt:lpstr>Vassal Hex and Counters Template</vt:lpstr>
      <vt:lpstr>Vassal Hex and Counters Template</vt:lpstr>
      <vt:lpstr>Vassal Hex and Counters Template</vt:lpstr>
      <vt:lpstr>Vassal Hex and Counters Template</vt:lpstr>
      <vt:lpstr>Vassal Hex and Counters Template</vt:lpstr>
      <vt:lpstr>Vassal Hex and Counters Template</vt:lpstr>
      <vt:lpstr>VassaCounters Template</vt:lpstr>
      <vt:lpstr>Vassal Hex and Counters Template</vt:lpstr>
      <vt:lpstr>Vassal Hex and Counters Template</vt:lpstr>
      <vt:lpstr>Vassal Hex and Counters Template</vt:lpstr>
      <vt:lpstr>Vassal Hex and Counters Template</vt:lpstr>
      <vt:lpstr>Vassal Hex and Counters Template</vt:lpstr>
      <vt:lpstr>Vassal Hex and Counters Template</vt:lpstr>
      <vt:lpstr>Vassal Hex and Counters Template</vt:lpstr>
      <vt:lpstr>Vassal Hex and Counters Template</vt:lpstr>
      <vt:lpstr>Vassal Hex and Counters Template</vt:lpstr>
      <vt:lpstr>Vassal Hex and Counters Template</vt:lpstr>
      <vt:lpstr>Vassal Hex and Counters Template</vt:lpstr>
      <vt:lpstr>Vassal Hex and Counters Template</vt:lpstr>
      <vt:lpstr>Vassal Hex and Counters Template</vt:lpstr>
      <vt:lpstr>Vassal Hex and Counters Template</vt:lpstr>
      <vt:lpstr>Vassal Hex and Counters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Inkscape Boardgame Counter Extension</dc:title>
  <dc:creator>John Edwards</dc:creator>
  <cp:lastModifiedBy>John Edwards</cp:lastModifiedBy>
  <cp:revision>24</cp:revision>
  <dcterms:created xsi:type="dcterms:W3CDTF">2020-03-19T08:22:17Z</dcterms:created>
  <dcterms:modified xsi:type="dcterms:W3CDTF">2021-06-09T13:15:01Z</dcterms:modified>
</cp:coreProperties>
</file>